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grafia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pt-PT"/>
              <a:t>Clique para editar os estilos do texto de Modelo Global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na de 3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pt-B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4/13/2026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AD536-5327-E22D-2A43-F6ACF0861D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6997" y="334217"/>
            <a:ext cx="8825658" cy="880347"/>
          </a:xfrm>
        </p:spPr>
        <p:txBody>
          <a:bodyPr/>
          <a:lstStyle/>
          <a:p>
            <a:pPr algn="just"/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br>
              <a:rPr lang="pt-BR" sz="1800" b="1" dirty="0"/>
            </a:br>
            <a:r>
              <a:rPr lang="pt-BR" sz="3200" dirty="0"/>
              <a:t>🚨 Pisca-alerta: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6EACFA-A54A-ED8F-47FB-6F68E1A7E483}"/>
              </a:ext>
            </a:extLst>
          </p:cNvPr>
          <p:cNvSpPr txBox="1"/>
          <p:nvPr/>
        </p:nvSpPr>
        <p:spPr>
          <a:xfrm>
            <a:off x="1683171" y="1387871"/>
            <a:ext cx="87215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Muitos condutores utilizam de forma errada e acabam cometendo infração de trânsito.</a:t>
            </a:r>
            <a:endParaRPr lang="pt-BR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440A506-B16C-200F-4425-53A54BDCB10A}"/>
              </a:ext>
            </a:extLst>
          </p:cNvPr>
          <p:cNvSpPr txBox="1"/>
          <p:nvPr/>
        </p:nvSpPr>
        <p:spPr>
          <a:xfrm>
            <a:off x="1683171" y="1930510"/>
            <a:ext cx="6096000" cy="19417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4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Segoe UI Emoji" panose="020B0502040204020203" pitchFamily="34" charset="0"/>
              </a:rPr>
              <a:t>📖</a:t>
            </a:r>
            <a:r>
              <a:rPr lang="pt-BR" sz="14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 que diz o Código de Trânsito Brasileiro?</a:t>
            </a:r>
            <a:endParaRPr lang="pt-BR" sz="1400" kern="100" dirty="0">
              <a:effectLst/>
              <a:latin typeface="Bookman Old Style" panose="0205060405050502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4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 251, inciso I, do CTB:</a:t>
            </a:r>
            <a:br>
              <a:rPr lang="pt-BR" sz="14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4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Utilizar o pisca-alerta fora das hipóteses permitidas é </a:t>
            </a:r>
            <a:r>
              <a:rPr lang="pt-BR" sz="1400" b="1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infração média</a:t>
            </a:r>
            <a:r>
              <a:rPr lang="pt-BR" sz="14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pt-BR" sz="1400" dirty="0">
                <a:latin typeface="Bookman Old Style" panose="02050604050505020204" pitchFamily="18" charset="0"/>
              </a:rPr>
              <a:t>💰 Multa: R$ 130,16</a:t>
            </a: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endParaRPr lang="pt-BR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4F789434-CB31-DB17-ED21-B5AD80B638CB}"/>
              </a:ext>
            </a:extLst>
          </p:cNvPr>
          <p:cNvSpPr txBox="1"/>
          <p:nvPr/>
        </p:nvSpPr>
        <p:spPr>
          <a:xfrm>
            <a:off x="1683171" y="3330907"/>
            <a:ext cx="6096000" cy="15484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Segoe UI Emoji" panose="020B0502040204020203" pitchFamily="34" charset="0"/>
              </a:rPr>
              <a:t>⚠️</a:t>
            </a:r>
            <a:r>
              <a:rPr lang="pt-BR" sz="18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Atenção!</a:t>
            </a:r>
            <a:endParaRPr lang="pt-BR" sz="1800" kern="100" dirty="0">
              <a:effectLst/>
              <a:latin typeface="Bookman Old Style" panose="0205060405050502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Ligar o pisca-alerta </a:t>
            </a:r>
            <a:r>
              <a:rPr lang="pt-BR" sz="1800" b="1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não autoriza parar em local proibido</a:t>
            </a:r>
            <a:r>
              <a:rPr lang="pt-BR" sz="18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1800" kern="100" dirty="0">
              <a:effectLst/>
              <a:latin typeface="Bookman Old Style" panose="0205060405050502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pt-BR" sz="18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 condutor pode cometer </a:t>
            </a:r>
            <a:r>
              <a:rPr lang="pt-BR" sz="1800" b="1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duas infrações</a:t>
            </a:r>
            <a:r>
              <a:rPr lang="pt-BR" sz="1800" kern="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pt-BR" sz="1800" kern="100" dirty="0">
              <a:effectLst/>
              <a:latin typeface="Bookman Old Style" panose="020506040505050202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5675CC8-F86F-F403-EAD1-3D95D2A085F2}"/>
              </a:ext>
            </a:extLst>
          </p:cNvPr>
          <p:cNvSpPr txBox="1"/>
          <p:nvPr/>
        </p:nvSpPr>
        <p:spPr>
          <a:xfrm>
            <a:off x="1814946" y="5100798"/>
            <a:ext cx="624131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400" dirty="0">
                <a:latin typeface="Bookman Old Style" panose="02050604050505020204" pitchFamily="18" charset="0"/>
              </a:rPr>
              <a:t>🚗 O pisca-alerta só pode ser utilizado em duas situações:</a:t>
            </a:r>
          </a:p>
          <a:p>
            <a:r>
              <a:rPr lang="pt-BR" sz="1400" dirty="0">
                <a:latin typeface="Bookman Old Style" panose="02050604050505020204" pitchFamily="18" charset="0"/>
              </a:rPr>
              <a:t>✔ Imobilização do veículo</a:t>
            </a:r>
            <a:br>
              <a:rPr lang="pt-BR" sz="1400" dirty="0">
                <a:latin typeface="Bookman Old Style" panose="02050604050505020204" pitchFamily="18" charset="0"/>
              </a:rPr>
            </a:br>
            <a:r>
              <a:rPr lang="pt-BR" sz="1400" dirty="0">
                <a:latin typeface="Bookman Old Style" panose="02050604050505020204" pitchFamily="18" charset="0"/>
              </a:rPr>
              <a:t>✔ Situações de emergência</a:t>
            </a:r>
          </a:p>
          <a:p>
            <a:r>
              <a:rPr lang="pt-BR" sz="1400" dirty="0">
                <a:latin typeface="Bookman Old Style" panose="02050604050505020204" pitchFamily="18" charset="0"/>
              </a:rPr>
              <a:t>Fora disso, o uso é considerado irregular</a:t>
            </a:r>
          </a:p>
        </p:txBody>
      </p:sp>
    </p:spTree>
    <p:extLst>
      <p:ext uri="{BB962C8B-B14F-4D97-AF65-F5344CB8AC3E}">
        <p14:creationId xmlns:p14="http://schemas.microsoft.com/office/powerpoint/2010/main" val="34217830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ão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61</TotalTime>
  <Words>111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Aptos</vt:lpstr>
      <vt:lpstr>Bookman Old Style</vt:lpstr>
      <vt:lpstr>Century Gothic</vt:lpstr>
      <vt:lpstr>Times New Roman</vt:lpstr>
      <vt:lpstr>Wingdings 3</vt:lpstr>
      <vt:lpstr>Ião</vt:lpstr>
      <vt:lpstr>         🚨 Pisca-alerta: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HENRIQUE CERQUEIRA</dc:creator>
  <cp:lastModifiedBy>PC OFFICE</cp:lastModifiedBy>
  <cp:revision>14</cp:revision>
  <dcterms:created xsi:type="dcterms:W3CDTF">2026-01-12T18:40:19Z</dcterms:created>
  <dcterms:modified xsi:type="dcterms:W3CDTF">2026-04-13T19:31:50Z</dcterms:modified>
</cp:coreProperties>
</file>